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8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2022/06/09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blob:https://web.whatsapp.com/114b8e94-4680-4189-8310-65f7d66194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74"/>
            <a:ext cx="9144000" cy="68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blob:https://web.whatsapp.com/ccbc73a8-2d9d-4741-9714-44b13880fa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lob:https://web.whatsapp.com/ccbc73a8-2d9d-4741-9714-44b13880fa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blob:https://web.whatsapp.com/5f8de3e6-139a-451c-89bb-b1084d9d6e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On-screen Show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SURESH SI CCS</dc:creator>
  <cp:lastModifiedBy>SURESH SI CCS</cp:lastModifiedBy>
  <cp:revision>6</cp:revision>
  <dcterms:created xsi:type="dcterms:W3CDTF">2006-08-16T00:00:00Z</dcterms:created>
  <dcterms:modified xsi:type="dcterms:W3CDTF">2022-06-09T06:32:15Z</dcterms:modified>
</cp:coreProperties>
</file>